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1762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615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71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820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07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9546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597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623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213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510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22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00AA9-9F33-4D92-A124-02B280F2C93D}" type="datetimeFigureOut">
              <a:rPr lang="es-CL" smtClean="0"/>
              <a:t>14-06-2013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02BE6-327D-47BE-985F-A6C6009B3E3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52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Los Principios de la Convivencia</a:t>
            </a:r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dirty="0" smtClean="0"/>
              <a:t>Curso:</a:t>
            </a:r>
          </a:p>
          <a:p>
            <a:r>
              <a:rPr lang="es-CL" dirty="0" smtClean="0"/>
              <a:t>Nombre: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7963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Los Principios 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Aprender a no agredir al congénere</a:t>
            </a:r>
            <a:endParaRPr lang="es-CL" dirty="0"/>
          </a:p>
          <a:p>
            <a:r>
              <a:rPr lang="es-CL" b="1" dirty="0"/>
              <a:t>Aprender a comunicarse </a:t>
            </a:r>
            <a:endParaRPr lang="es-CL" dirty="0"/>
          </a:p>
          <a:p>
            <a:r>
              <a:rPr lang="es-CL" b="1" dirty="0"/>
              <a:t>Aprender a interactuar</a:t>
            </a:r>
            <a:endParaRPr lang="es-CL" dirty="0"/>
          </a:p>
          <a:p>
            <a:r>
              <a:rPr lang="es-CL" b="1" dirty="0"/>
              <a:t>Aprender a decidir en grupo</a:t>
            </a:r>
            <a:endParaRPr lang="es-CL" dirty="0"/>
          </a:p>
          <a:p>
            <a:r>
              <a:rPr lang="es-CL" b="1" dirty="0"/>
              <a:t>Aprender a cuidarse</a:t>
            </a:r>
            <a:endParaRPr lang="es-CL" dirty="0"/>
          </a:p>
          <a:p>
            <a:r>
              <a:rPr lang="es-CL" b="1" dirty="0"/>
              <a:t>Aprender a cuidar el entorno</a:t>
            </a:r>
            <a:endParaRPr lang="es-CL" dirty="0"/>
          </a:p>
          <a:p>
            <a:r>
              <a:rPr lang="es-CL" b="1" dirty="0"/>
              <a:t>Aprender a valorar el saber social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4041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Elegidos (3)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5591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312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66327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</Words>
  <Application>Microsoft Office PowerPoint</Application>
  <PresentationFormat>Presentación en pantalla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Los Principios de la Convivencia</vt:lpstr>
      <vt:lpstr>Los Principios </vt:lpstr>
      <vt:lpstr>Elegidos (3)</vt:lpstr>
      <vt:lpstr>Presentación de PowerPoint</vt:lpstr>
      <vt:lpstr>Presentación de PowerPoint</vt:lpstr>
    </vt:vector>
  </TitlesOfParts>
  <Company>Mineduc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Principios de la Convivencia</dc:title>
  <dc:creator>Alumno</dc:creator>
  <cp:lastModifiedBy>Alumno</cp:lastModifiedBy>
  <cp:revision>1</cp:revision>
  <dcterms:created xsi:type="dcterms:W3CDTF">2013-06-15T00:28:40Z</dcterms:created>
  <dcterms:modified xsi:type="dcterms:W3CDTF">2013-06-15T00:35:07Z</dcterms:modified>
</cp:coreProperties>
</file>